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8" r:id="rId2"/>
    <p:sldId id="259" r:id="rId3"/>
    <p:sldId id="289" r:id="rId4"/>
    <p:sldId id="286" r:id="rId5"/>
    <p:sldId id="288" r:id="rId6"/>
    <p:sldId id="290" r:id="rId7"/>
    <p:sldId id="260" r:id="rId8"/>
    <p:sldId id="291" r:id="rId9"/>
    <p:sldId id="261" r:id="rId10"/>
    <p:sldId id="263" r:id="rId11"/>
    <p:sldId id="264" r:id="rId12"/>
    <p:sldId id="292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93" r:id="rId28"/>
    <p:sldId id="281" r:id="rId29"/>
    <p:sldId id="282" r:id="rId30"/>
    <p:sldId id="283" r:id="rId31"/>
    <p:sldId id="284" r:id="rId32"/>
    <p:sldId id="285" r:id="rId33"/>
    <p:sldId id="25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0B33F-C252-4B93-8684-4EC28AF9A6DB}" type="datetimeFigureOut">
              <a:rPr lang="en-US" smtClean="0"/>
              <a:t>12/31/2018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A4A25-4A1A-4638-BBBB-0D1F82E8F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65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CF8FC76-8A74-4C31-BFDB-170EF90AEDD9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0A75D-3A7A-4705-91DC-2F471140653F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5DECA25-7A58-482D-95D0-3DE3E7BA9740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5C867E4-E2E4-4271-A5E8-149BB4114161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DFE3D11-248B-4EEF-9995-EAD5BAFA5D8A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26F2F-46E6-4E2F-87F2-3DC6B715B291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AAE86-03B1-466B-B6B1-8C7A0747D7D6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19D30-D920-40A7-A59F-4D16B4993A00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D9486A5-DBB9-4650-9E9A-B105487E6704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66696-BDF9-4808-B810-8E50DF249559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9351AF-7208-4BD6-8F4C-B4F6F5F846D1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C52A3-5A91-4578-A096-18791545CCEB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C9300-BD0C-4B54-A893-27718E3AA08B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66035-16BA-4821-9F03-CE0F0EC3D1F8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72075-2545-4408-9C46-5F3A68E2C430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7CDF7-12B4-4580-825E-4BEBC8D367E5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EAD0C-7C5D-4A9F-A466-A01C903B5C22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0AA12-2B88-48F7-BA2F-E85DB63017C6}" type="datetime1">
              <a:rPr lang="en-US" smtClean="0"/>
              <a:t>12/31/2018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7916" y="1072055"/>
            <a:ext cx="9711559" cy="2978781"/>
          </a:xfrm>
        </p:spPr>
        <p:txBody>
          <a:bodyPr/>
          <a:lstStyle/>
          <a:p>
            <a:pPr algn="ctr"/>
            <a:r>
              <a:rPr lang="fa-IR" sz="4000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آشنایی با پلتفرم اینترنت اشیا </a:t>
            </a:r>
            <a:endParaRPr lang="en-US" sz="40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712" y="450263"/>
            <a:ext cx="5187288" cy="28528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38225" y="4310022"/>
            <a:ext cx="4981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dirty="0" smtClean="0">
                <a:cs typeface="B Nazanin" panose="00000400000000000000" pitchFamily="2" charset="-78"/>
              </a:rPr>
              <a:t>ارائه شده توسط : سارا رجب زاده </a:t>
            </a:r>
            <a:endParaRPr lang="en-US" sz="20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0338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5427" y="0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پلتفرم جزیره ای 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80" y="1340069"/>
            <a:ext cx="8851667" cy="4997669"/>
          </a:xfrm>
        </p:spPr>
      </p:pic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9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6277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150674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پلتفرم مرکزی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5" y="1813034"/>
            <a:ext cx="8829273" cy="4524704"/>
          </a:xfrm>
        </p:spPr>
      </p:pic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10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4362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>
                <a:cs typeface="B Nazanin" panose="00000400000000000000" pitchFamily="2" charset="-78"/>
              </a:rPr>
              <a:t>انواع</a:t>
            </a:r>
            <a:r>
              <a:rPr lang="fa-IR" dirty="0" smtClean="0">
                <a:cs typeface="B Narm" panose="00000400000000000000" pitchFamily="2" charset="-78"/>
              </a:rPr>
              <a:t> </a:t>
            </a:r>
            <a:r>
              <a:rPr lang="fa-IR" b="1" dirty="0" smtClean="0">
                <a:cs typeface="B Nazanin" panose="00000400000000000000" pitchFamily="2" charset="-78"/>
              </a:rPr>
              <a:t>پلتفرم</a:t>
            </a:r>
            <a:endParaRPr lang="en-US" dirty="0">
              <a:cs typeface="B Narm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1713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دسته بندی پلتفرم ها از دید بازار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fa-IR" sz="2400" b="1" dirty="0" smtClean="0">
                <a:cs typeface="B Nazanin" panose="00000400000000000000" pitchFamily="2" charset="-78"/>
              </a:rPr>
              <a:t>1-رویکرد بالا به پایین </a:t>
            </a:r>
          </a:p>
          <a:p>
            <a:pPr marL="0" indent="0" algn="r">
              <a:buNone/>
            </a:pPr>
            <a:r>
              <a:rPr lang="fa-IR" sz="2400" b="1" dirty="0" smtClean="0">
                <a:cs typeface="B Nazanin" panose="00000400000000000000" pitchFamily="2" charset="-78"/>
              </a:rPr>
              <a:t>2-رویکرد پایین به بالا</a:t>
            </a:r>
          </a:p>
          <a:p>
            <a:pPr marL="0" indent="0" algn="r">
              <a:buNone/>
            </a:pPr>
            <a:r>
              <a:rPr lang="fa-IR" sz="2400" b="1" dirty="0" smtClean="0">
                <a:cs typeface="B Nazanin" panose="00000400000000000000" pitchFamily="2" charset="-78"/>
              </a:rPr>
              <a:t>3-رویکرد استفاده از سیستم های مشابه جهت تکمیل سبد کالا</a:t>
            </a:r>
          </a:p>
          <a:p>
            <a:pPr marL="0" indent="0" algn="r">
              <a:buNone/>
            </a:pPr>
            <a:r>
              <a:rPr lang="fa-IR" sz="2400" b="1" dirty="0" smtClean="0">
                <a:cs typeface="B Nazanin" panose="00000400000000000000" pitchFamily="2" charset="-78"/>
              </a:rPr>
              <a:t>4- رویکرد تک منظوره</a:t>
            </a:r>
          </a:p>
          <a:p>
            <a:pPr marL="0" indent="0" algn="r">
              <a:buNone/>
            </a:pPr>
            <a:r>
              <a:rPr lang="fa-IR" sz="2400" b="1" dirty="0" smtClean="0">
                <a:cs typeface="B Nazanin" panose="00000400000000000000" pitchFamily="2" charset="-78"/>
              </a:rPr>
              <a:t>5-رویکرد سرمایه گذاری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13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2144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1627" y="-183314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مدل مفهومی پلتفرم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14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874" y="726018"/>
            <a:ext cx="8119241" cy="5796386"/>
          </a:xfrm>
        </p:spPr>
      </p:pic>
    </p:spTree>
    <p:extLst>
      <p:ext uri="{BB962C8B-B14F-4D97-AF65-F5344CB8AC3E}">
        <p14:creationId xmlns:p14="http://schemas.microsoft.com/office/powerpoint/2010/main" val="385993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0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جراحی ساختار پلتفرم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15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29" y="1046101"/>
            <a:ext cx="9908623" cy="5811899"/>
          </a:xfrm>
        </p:spPr>
      </p:pic>
    </p:spTree>
    <p:extLst>
      <p:ext uri="{BB962C8B-B14F-4D97-AF65-F5344CB8AC3E}">
        <p14:creationId xmlns:p14="http://schemas.microsoft.com/office/powerpoint/2010/main" val="287504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565" y="0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تجهیزات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16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63" y="1036320"/>
            <a:ext cx="9814790" cy="5301418"/>
          </a:xfrm>
        </p:spPr>
      </p:pic>
    </p:spTree>
    <p:extLst>
      <p:ext uri="{BB962C8B-B14F-4D97-AF65-F5344CB8AC3E}">
        <p14:creationId xmlns:p14="http://schemas.microsoft.com/office/powerpoint/2010/main" val="243260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6676" y="259877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ارتباطات</a:t>
            </a:r>
            <a:r>
              <a:rPr lang="fa-IR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17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06" y="1051560"/>
            <a:ext cx="10145353" cy="5655509"/>
          </a:xfrm>
        </p:spPr>
      </p:pic>
    </p:spTree>
    <p:extLst>
      <p:ext uri="{BB962C8B-B14F-4D97-AF65-F5344CB8AC3E}">
        <p14:creationId xmlns:p14="http://schemas.microsoft.com/office/powerpoint/2010/main" val="378768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7320" y="-252249"/>
            <a:ext cx="8734680" cy="1615090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بروکر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18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" y="924266"/>
            <a:ext cx="10461471" cy="5598138"/>
          </a:xfrm>
        </p:spPr>
      </p:pic>
    </p:spTree>
    <p:extLst>
      <p:ext uri="{BB962C8B-B14F-4D97-AF65-F5344CB8AC3E}">
        <p14:creationId xmlns:p14="http://schemas.microsoft.com/office/powerpoint/2010/main" val="64881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8082" y="0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قالب اطلاعات 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19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23" y="990601"/>
            <a:ext cx="10224023" cy="5531804"/>
          </a:xfrm>
        </p:spPr>
      </p:pic>
    </p:spTree>
    <p:extLst>
      <p:ext uri="{BB962C8B-B14F-4D97-AF65-F5344CB8AC3E}">
        <p14:creationId xmlns:p14="http://schemas.microsoft.com/office/powerpoint/2010/main" val="14272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سرفصل های ارائه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545" y="2285235"/>
            <a:ext cx="10820400" cy="4024125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800" b="1" dirty="0" smtClean="0">
                <a:cs typeface="B Nazanin" panose="00000400000000000000" pitchFamily="2" charset="-78"/>
              </a:rPr>
              <a:t>1</a:t>
            </a:r>
            <a:r>
              <a:rPr lang="fa-IR" sz="2800" dirty="0" smtClean="0">
                <a:cs typeface="B Nazanin" panose="00000400000000000000" pitchFamily="2" charset="-78"/>
              </a:rPr>
              <a:t>-مفهوم اینترنت اشیا</a:t>
            </a:r>
          </a:p>
          <a:p>
            <a:pPr marL="0" indent="0" algn="r" rtl="1">
              <a:buNone/>
            </a:pPr>
            <a:r>
              <a:rPr lang="fa-IR" sz="2800" dirty="0" smtClean="0">
                <a:cs typeface="B Nazanin" panose="00000400000000000000" pitchFamily="2" charset="-78"/>
              </a:rPr>
              <a:t>2-مفهوم پلتفرم </a:t>
            </a:r>
          </a:p>
          <a:p>
            <a:pPr marL="0" indent="0" algn="r" rtl="1">
              <a:buNone/>
            </a:pPr>
            <a:r>
              <a:rPr lang="fa-IR" sz="2800" dirty="0" smtClean="0">
                <a:cs typeface="B Nazanin" panose="00000400000000000000" pitchFamily="2" charset="-78"/>
              </a:rPr>
              <a:t>3-نقش و جایگاه پلتفرم در پروژه </a:t>
            </a:r>
            <a:r>
              <a:rPr lang="en-US" sz="2400" dirty="0" smtClean="0">
                <a:cs typeface="B Nazanin" panose="00000400000000000000" pitchFamily="2" charset="-78"/>
              </a:rPr>
              <a:t>IOT</a:t>
            </a:r>
            <a:endParaRPr lang="en-US" sz="2800" dirty="0" smtClean="0"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r>
              <a:rPr lang="fa-IR" sz="2800" dirty="0">
                <a:cs typeface="B Nazanin" panose="00000400000000000000" pitchFamily="2" charset="-78"/>
              </a:rPr>
              <a:t>4</a:t>
            </a:r>
            <a:r>
              <a:rPr lang="fa-IR" sz="2800" dirty="0" smtClean="0">
                <a:cs typeface="B Nazanin" panose="00000400000000000000" pitchFamily="2" charset="-78"/>
              </a:rPr>
              <a:t>-انواع پلتفرم های اینترنت اشیا </a:t>
            </a:r>
          </a:p>
          <a:p>
            <a:pPr marL="0" indent="0" algn="r" rtl="1">
              <a:buNone/>
            </a:pPr>
            <a:r>
              <a:rPr lang="fa-IR" sz="2800" dirty="0" smtClean="0">
                <a:cs typeface="B Nazanin" panose="00000400000000000000" pitchFamily="2" charset="-78"/>
              </a:rPr>
              <a:t>5-ساختار پلتفرم اینترنت اشیا </a:t>
            </a:r>
          </a:p>
          <a:p>
            <a:pPr marL="0" indent="0" algn="r" rtl="1">
              <a:buNone/>
            </a:pPr>
            <a:r>
              <a:rPr lang="fa-IR" sz="2800" dirty="0" smtClean="0">
                <a:cs typeface="B Nazanin" panose="00000400000000000000" pitchFamily="2" charset="-78"/>
              </a:rPr>
              <a:t>6-نمونه های معروف خارجی</a:t>
            </a:r>
          </a:p>
          <a:p>
            <a:pPr marL="0" indent="0" algn="r" rtl="1">
              <a:buNone/>
            </a:pPr>
            <a:r>
              <a:rPr lang="fa-IR" sz="2800" dirty="0" smtClean="0">
                <a:cs typeface="B Nazanin" panose="00000400000000000000" pitchFamily="2" charset="-78"/>
              </a:rPr>
              <a:t>7-نمونه های داخلی 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dirty="0" smtClean="0">
                <a:cs typeface="B Nazanin" panose="00000400000000000000" pitchFamily="2" charset="-78"/>
              </a:rPr>
              <a:t>2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4026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0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ذخیره سازی داده ها 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20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62" y="1051561"/>
            <a:ext cx="10620374" cy="5455078"/>
          </a:xfrm>
        </p:spPr>
      </p:pic>
    </p:spTree>
    <p:extLst>
      <p:ext uri="{BB962C8B-B14F-4D97-AF65-F5344CB8AC3E}">
        <p14:creationId xmlns:p14="http://schemas.microsoft.com/office/powerpoint/2010/main" val="104414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1628" y="-181558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ایجاد دشبورد و مصور سازی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21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954341"/>
            <a:ext cx="10498000" cy="5568063"/>
          </a:xfrm>
        </p:spPr>
      </p:pic>
    </p:spTree>
    <p:extLst>
      <p:ext uri="{BB962C8B-B14F-4D97-AF65-F5344CB8AC3E}">
        <p14:creationId xmlns:p14="http://schemas.microsoft.com/office/powerpoint/2010/main" val="406795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0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یکپارچه سازی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723" y="1127760"/>
            <a:ext cx="10008537" cy="5396267"/>
          </a:xfrm>
        </p:spPr>
      </p:pic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22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3680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0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ذخیره سازی اطلاعات مبتنی بر زمان 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23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36321"/>
            <a:ext cx="10074894" cy="5084906"/>
          </a:xfrm>
        </p:spPr>
      </p:pic>
    </p:spTree>
    <p:extLst>
      <p:ext uri="{BB962C8B-B14F-4D97-AF65-F5344CB8AC3E}">
        <p14:creationId xmlns:p14="http://schemas.microsoft.com/office/powerpoint/2010/main" val="126843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-41749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پکیج کامل یک پلتفرم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24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541" y="975361"/>
            <a:ext cx="9373925" cy="5547044"/>
          </a:xfrm>
        </p:spPr>
      </p:pic>
    </p:spTree>
    <p:extLst>
      <p:ext uri="{BB962C8B-B14F-4D97-AF65-F5344CB8AC3E}">
        <p14:creationId xmlns:p14="http://schemas.microsoft.com/office/powerpoint/2010/main" val="15955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چند پلتفرم پرکاربرد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160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KAA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5" y="1879761"/>
            <a:ext cx="5526208" cy="3088479"/>
          </a:xfrm>
        </p:spPr>
      </p:pic>
      <p:sp>
        <p:nvSpPr>
          <p:cNvPr id="8" name="TextBox 7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26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0612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81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6676" y="165283"/>
            <a:ext cx="8610600" cy="1293028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Things board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875" y="1458311"/>
            <a:ext cx="9235097" cy="4152519"/>
          </a:xfrm>
        </p:spPr>
      </p:pic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27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3801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3561" y="0"/>
            <a:ext cx="8610600" cy="1293028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AWS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467" y="927982"/>
            <a:ext cx="5626767" cy="5409756"/>
          </a:xfrm>
        </p:spPr>
      </p:pic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28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3237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>
                <a:solidFill>
                  <a:prstClr val="black"/>
                </a:solidFill>
                <a:cs typeface="B Nazanin" panose="00000400000000000000" pitchFamily="2" charset="-78"/>
              </a:rPr>
              <a:t>مفهوم اینترنت اشیا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3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0911" y="117987"/>
            <a:ext cx="8610600" cy="1293028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IBM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535" y="1929826"/>
            <a:ext cx="6645196" cy="3849530"/>
          </a:xfrm>
        </p:spPr>
      </p:pic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29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8175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5332" y="136634"/>
            <a:ext cx="8596668" cy="872359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مقایسه پلتفرم های متن باز 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30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913689"/>
            <a:ext cx="10791496" cy="59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2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نمونه داخلی 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شرکت فرینه فناور </a:t>
            </a:r>
            <a:endParaRPr lang="en-US" b="1" dirty="0" smtClean="0">
              <a:cs typeface="B Nazanin" panose="00000400000000000000" pitchFamily="2" charset="-78"/>
            </a:endParaRPr>
          </a:p>
          <a:p>
            <a:pPr algn="r" rtl="1"/>
            <a:r>
              <a:rPr lang="fa-IR" b="1" dirty="0" smtClean="0">
                <a:cs typeface="B Nazanin" panose="00000400000000000000" pitchFamily="2" charset="-78"/>
              </a:rPr>
              <a:t>شرکت آریا همراه </a:t>
            </a:r>
          </a:p>
          <a:p>
            <a:pPr algn="r" rtl="1"/>
            <a:endParaRPr lang="fa-IR" b="1" dirty="0" smtClean="0">
              <a:cs typeface="B Nazanin" panose="00000400000000000000" pitchFamily="2" charset="-78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31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084" y="1837217"/>
            <a:ext cx="2958005" cy="360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5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32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756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380" y="6069724"/>
            <a:ext cx="559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dirty="0" smtClean="0">
                <a:cs typeface="B Nazanin" panose="00000400000000000000" pitchFamily="2" charset="-78"/>
              </a:rPr>
              <a:t>4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538" y="673328"/>
            <a:ext cx="9147946" cy="6184672"/>
          </a:xfrm>
        </p:spPr>
      </p:pic>
      <p:sp>
        <p:nvSpPr>
          <p:cNvPr id="16" name="Rectangle 15"/>
          <p:cNvSpPr/>
          <p:nvPr/>
        </p:nvSpPr>
        <p:spPr>
          <a:xfrm>
            <a:off x="2774733" y="977462"/>
            <a:ext cx="7189076" cy="63062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332351" y="315055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سیر تکاملی اینترنت اشیا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6503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031" y="997788"/>
            <a:ext cx="11583683" cy="6089445"/>
          </a:xfrm>
        </p:spPr>
      </p:pic>
      <p:sp>
        <p:nvSpPr>
          <p:cNvPr id="13" name="Rounded Rectangle 12"/>
          <p:cNvSpPr/>
          <p:nvPr/>
        </p:nvSpPr>
        <p:spPr>
          <a:xfrm>
            <a:off x="3925610" y="4863029"/>
            <a:ext cx="2191407" cy="756747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925610" y="5722881"/>
            <a:ext cx="2191407" cy="105628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253523" y="83260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اینترنت اشیا 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6020192"/>
            <a:ext cx="559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 smtClean="0">
                <a:cs typeface="B Nazanin" panose="00000400000000000000" pitchFamily="2" charset="-78"/>
              </a:rPr>
              <a:t>5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0163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b="1" dirty="0">
                <a:solidFill>
                  <a:prstClr val="black"/>
                </a:solidFill>
                <a:cs typeface="B Nazanin" panose="00000400000000000000" pitchFamily="2" charset="-78"/>
              </a:rPr>
              <a:t>مفهوم پلتفرم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48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7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123" y="1213276"/>
            <a:ext cx="5235898" cy="68580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2897"/>
            <a:ext cx="5365750" cy="4024313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65" y="453655"/>
            <a:ext cx="4661238" cy="303848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53523" y="83260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cs typeface="B Nazanin" panose="00000400000000000000" pitchFamily="2" charset="-78"/>
              </a:rPr>
              <a:t>انواع پلتفرم 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9829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82577" y="2648498"/>
            <a:ext cx="10490200" cy="955675"/>
          </a:xfrm>
        </p:spPr>
        <p:txBody>
          <a:bodyPr/>
          <a:lstStyle/>
          <a:p>
            <a:pPr lvl="0" algn="ctr" rtl="1"/>
            <a:r>
              <a:rPr lang="fa-IR" sz="4000" b="1" cap="all" dirty="0" smtClean="0">
                <a:solidFill>
                  <a:prstClr val="black"/>
                </a:solidFill>
                <a:latin typeface="+mj-lt"/>
                <a:ea typeface="+mj-ea"/>
                <a:cs typeface="B Nazanin" panose="00000400000000000000" pitchFamily="2" charset="-78"/>
              </a:rPr>
              <a:t>نقش </a:t>
            </a:r>
            <a:r>
              <a:rPr lang="fa-IR" sz="4000" b="1" cap="all" dirty="0">
                <a:solidFill>
                  <a:prstClr val="black"/>
                </a:solidFill>
                <a:latin typeface="+mj-lt"/>
                <a:ea typeface="+mj-ea"/>
                <a:cs typeface="B Nazanin" panose="00000400000000000000" pitchFamily="2" charset="-78"/>
              </a:rPr>
              <a:t>و جایگاه پلتفرم در پروژه </a:t>
            </a:r>
            <a:r>
              <a:rPr lang="en-US" sz="4000" b="1" cap="all" dirty="0">
                <a:solidFill>
                  <a:prstClr val="black"/>
                </a:solidFill>
                <a:latin typeface="+mj-lt"/>
                <a:ea typeface="+mj-ea"/>
                <a:cs typeface="B Nazanin" panose="00000400000000000000" pitchFamily="2" charset="-78"/>
              </a:rPr>
              <a:t>IOT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82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59" y="1054113"/>
            <a:ext cx="8828689" cy="589984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9738" y="165284"/>
            <a:ext cx="8610600" cy="1293028"/>
          </a:xfrm>
        </p:spPr>
        <p:txBody>
          <a:bodyPr/>
          <a:lstStyle/>
          <a:p>
            <a:pPr algn="r"/>
            <a:r>
              <a:rPr lang="fa-IR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فاکتورهای پلتفرم</a:t>
            </a:r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6124" y="6337738"/>
            <a:ext cx="559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8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4102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538</TotalTime>
  <Words>183</Words>
  <Application>Microsoft Office PowerPoint</Application>
  <PresentationFormat>Widescreen</PresentationFormat>
  <Paragraphs>72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B Narm</vt:lpstr>
      <vt:lpstr>B Nazanin</vt:lpstr>
      <vt:lpstr>Calibri</vt:lpstr>
      <vt:lpstr>Century Gothic</vt:lpstr>
      <vt:lpstr>Times New Roman</vt:lpstr>
      <vt:lpstr>Vapor Trail</vt:lpstr>
      <vt:lpstr>آشنایی با پلتفرم اینترنت اشیا </vt:lpstr>
      <vt:lpstr>سرفصل های ارائه</vt:lpstr>
      <vt:lpstr>مفهوم اینترنت اشیا </vt:lpstr>
      <vt:lpstr>سیر تکاملی اینترنت اشیا</vt:lpstr>
      <vt:lpstr>اینترنت اشیا </vt:lpstr>
      <vt:lpstr>مفهوم پلتفرم</vt:lpstr>
      <vt:lpstr>انواع پلتفرم </vt:lpstr>
      <vt:lpstr>PowerPoint Presentation</vt:lpstr>
      <vt:lpstr>فاکتورهای پلتفرم</vt:lpstr>
      <vt:lpstr>پلتفرم جزیره ای </vt:lpstr>
      <vt:lpstr>پلتفرم مرکزی</vt:lpstr>
      <vt:lpstr>انواع پلتفرم</vt:lpstr>
      <vt:lpstr>دسته بندی پلتفرم ها از دید بازار</vt:lpstr>
      <vt:lpstr>مدل مفهومی پلتفرم</vt:lpstr>
      <vt:lpstr>جراحی ساختار پلتفرم</vt:lpstr>
      <vt:lpstr>تجهیزات</vt:lpstr>
      <vt:lpstr>ارتباطات </vt:lpstr>
      <vt:lpstr>بروکر</vt:lpstr>
      <vt:lpstr>قالب اطلاعات </vt:lpstr>
      <vt:lpstr>ذخیره سازی داده ها </vt:lpstr>
      <vt:lpstr>ایجاد دشبورد و مصور سازی</vt:lpstr>
      <vt:lpstr>یکپارچه سازی</vt:lpstr>
      <vt:lpstr>ذخیره سازی اطلاعات مبتنی بر زمان </vt:lpstr>
      <vt:lpstr>پکیج کامل یک پلتفرم</vt:lpstr>
      <vt:lpstr>چند پلتفرم پرکاربرد</vt:lpstr>
      <vt:lpstr>KAA</vt:lpstr>
      <vt:lpstr>PowerPoint Presentation</vt:lpstr>
      <vt:lpstr>Things board </vt:lpstr>
      <vt:lpstr>AWS</vt:lpstr>
      <vt:lpstr>IBM</vt:lpstr>
      <vt:lpstr>مقایسه پلتفرم های متن باز </vt:lpstr>
      <vt:lpstr>نمونه داخلی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سمینار آشنایی با اینترنت اشیا</dc:title>
  <dc:creator>Windows User</dc:creator>
  <cp:lastModifiedBy>Windows User</cp:lastModifiedBy>
  <cp:revision>125</cp:revision>
  <dcterms:created xsi:type="dcterms:W3CDTF">2018-12-17T09:33:44Z</dcterms:created>
  <dcterms:modified xsi:type="dcterms:W3CDTF">2018-12-31T13:33:13Z</dcterms:modified>
</cp:coreProperties>
</file>